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7" d="100"/>
          <a:sy n="77" d="100"/>
        </p:scale>
        <p:origin x="-636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777E-C583-48FB-A1B7-6162EDC2FDD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08C4-0B26-4C09-BA4D-919424075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08C4-0B26-4C09-BA4D-9194240750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3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08C4-0B26-4C09-BA4D-9194240750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5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800" dirty="0" smtClean="0"/>
              <a:t>Презентация подготовлена учителями начальных классов  МБОУ «Тракторная начальная школа-детский сад»</a:t>
            </a:r>
          </a:p>
          <a:p>
            <a:pPr algn="ctr">
              <a:buNone/>
            </a:pPr>
            <a:r>
              <a:rPr lang="ru-RU" sz="4800" dirty="0" smtClean="0"/>
              <a:t>Моисеевой Г.Ю. </a:t>
            </a:r>
            <a:r>
              <a:rPr lang="ru-RU" sz="4800" dirty="0" err="1" smtClean="0"/>
              <a:t>Кутуковой</a:t>
            </a:r>
            <a:r>
              <a:rPr lang="ru-RU" sz="4800" dirty="0" smtClean="0"/>
              <a:t> Т.В.</a:t>
            </a:r>
          </a:p>
          <a:p>
            <a:pPr algn="ctr">
              <a:buNone/>
            </a:pP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7853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-1107504"/>
            <a:ext cx="77724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67495"/>
              </p:ext>
            </p:extLst>
          </p:nvPr>
        </p:nvGraphicFramePr>
        <p:xfrm>
          <a:off x="-612576" y="0"/>
          <a:ext cx="10132640" cy="935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Документ" r:id="rId3" imgW="10741779" imgH="7677643" progId="Word.Document.12">
                  <p:embed/>
                </p:oleObj>
              </mc:Choice>
              <mc:Fallback>
                <p:oleObj name="Документ" r:id="rId3" imgW="10741779" imgH="767764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0"/>
                        <a:ext cx="10132640" cy="9352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1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0"/>
          <a:ext cx="11449050" cy="77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Документ" r:id="rId3" imgW="11446500" imgH="7683748" progId="Word.Document.12">
                  <p:embed/>
                </p:oleObj>
              </mc:Choice>
              <mc:Fallback>
                <p:oleObj name="Документ" r:id="rId3" imgW="11446500" imgH="768374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49050" cy="770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772400" cy="936103"/>
          </a:xfrm>
        </p:spPr>
        <p:txBody>
          <a:bodyPr/>
          <a:lstStyle/>
          <a:p>
            <a:r>
              <a:rPr lang="ru-RU" dirty="0" smtClean="0"/>
              <a:t>Вперед  к  победе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1\Desktop\слайды сочи\sochi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истории Олимпиады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6093295"/>
          </a:xfrm>
        </p:spPr>
        <p:txBody>
          <a:bodyPr>
            <a:normAutofit/>
          </a:bodyPr>
          <a:lstStyle/>
          <a:p>
            <a:r>
              <a:rPr lang="ru-RU" sz="1300" b="1" dirty="0"/>
              <a:t> Олимпийские игры – это большой спортивный праздник, на котором собираются спортсмены разных стран, чтобы помериться силами в спорте.</a:t>
            </a:r>
          </a:p>
          <a:p>
            <a:r>
              <a:rPr lang="ru-RU" sz="1300" b="1" dirty="0"/>
              <a:t> Первые Олимпийские игры проходили в Древней Греции, в городе Олимпия. Когда назначались игры, повсюду объявлялось священное перемирие. Никто не мог воевать, никто не имел права войти в Олимпию с оружием.</a:t>
            </a:r>
          </a:p>
          <a:p>
            <a:r>
              <a:rPr lang="ru-RU" sz="1300" b="1" dirty="0"/>
              <a:t> Символом Олимпийских игр являются пять переплетенных колец. Эти кольца цветные. Пять колец – знак единства и дружбы пяти континентов земного шара. </a:t>
            </a:r>
          </a:p>
          <a:p>
            <a:r>
              <a:rPr lang="ru-RU" sz="1300" b="1" dirty="0"/>
              <a:t>  Синее кольцо – Европа; черное – Африка; красное – </a:t>
            </a:r>
            <a:r>
              <a:rPr lang="ru-RU" sz="1350" b="1" dirty="0"/>
              <a:t>Америка</a:t>
            </a:r>
            <a:r>
              <a:rPr lang="ru-RU" sz="1300" b="1" dirty="0"/>
              <a:t>, желтое – Азия, зеленое – Австралия.  Белое поле флага означает дружбу всех, без исключения, людей Земли. </a:t>
            </a:r>
          </a:p>
          <a:p>
            <a:r>
              <a:rPr lang="ru-RU" sz="1300" b="1" dirty="0"/>
              <a:t>При открытии Олимпийских игр флаг поднимают под звуки олимпийского гимна и спортсмены произносят Олимпийскую клятву.</a:t>
            </a:r>
          </a:p>
          <a:p>
            <a:r>
              <a:rPr lang="ru-RU" sz="1300" b="1" dirty="0"/>
              <a:t> А при закрытии игр флаг опускают и передают городу, который станет хозяином будущих Олимпийских игр.</a:t>
            </a:r>
          </a:p>
          <a:p>
            <a:r>
              <a:rPr lang="ru-RU" sz="1300" b="1" dirty="0"/>
              <a:t>На Олимпийских играх есть красивая традиция – зажжение олимпийского огня.</a:t>
            </a:r>
          </a:p>
          <a:p>
            <a:r>
              <a:rPr lang="ru-RU" sz="1300" b="1" dirty="0"/>
              <a:t>Девиз Олимпиады « Быстрее, выше, сильнее!»</a:t>
            </a:r>
          </a:p>
          <a:p>
            <a:r>
              <a:rPr lang="ru-RU" sz="1300" b="1" dirty="0"/>
              <a:t> Олимпийские игры бывают летние и зимние. В нашей стране в 1980 году тоже проходили Олимпийские игры. Это были летние игры. Они проходили в Москве.  Талисманом этих Олимпийских игр был медвежонок</a:t>
            </a:r>
            <a:r>
              <a:rPr lang="ru-RU" sz="1300" b="1" i="1" dirty="0"/>
              <a:t> .</a:t>
            </a:r>
            <a:r>
              <a:rPr lang="ru-RU" sz="1300" b="1" dirty="0"/>
              <a:t>Зимние Олимпийские игры будут проходить в 2014 году в городе Сочи. Талисманами этих игр будут :леопард, зайка, белый мишка.</a:t>
            </a:r>
          </a:p>
          <a:p>
            <a:r>
              <a:rPr lang="ru-RU" sz="1300" b="1" dirty="0"/>
              <a:t>В программу Олимпийских игр включено много видов спорта.   </a:t>
            </a:r>
          </a:p>
          <a:p>
            <a:r>
              <a:rPr lang="ru-RU" sz="1300" b="1" dirty="0"/>
              <a:t> Лучшие спортсмены представят нашу страну на Олимпийских играх. Своими победами они прославят </a:t>
            </a:r>
            <a:r>
              <a:rPr lang="ru-RU" sz="1500" b="1" dirty="0"/>
              <a:t>нашу Россию.  </a:t>
            </a:r>
          </a:p>
          <a:p>
            <a:r>
              <a:rPr lang="ru-RU" sz="15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858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116633"/>
            <a:ext cx="8204447" cy="1080120"/>
          </a:xfrm>
        </p:spPr>
        <p:txBody>
          <a:bodyPr/>
          <a:lstStyle/>
          <a:p>
            <a:r>
              <a:rPr lang="ru-RU" dirty="0" smtClean="0"/>
              <a:t>Олимпийские кольца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123\Desktop\6C40F71D4DC77A2A1B58FC72295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8640960" cy="5284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3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33015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3600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887042"/>
            <a:ext cx="7632848" cy="2828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52128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1\Desktop\слайды сочи\4ae6f74239b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2" y="-38100"/>
            <a:ext cx="9382125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1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1052735"/>
          </a:xfrm>
        </p:spPr>
        <p:txBody>
          <a:bodyPr>
            <a:normAutofit/>
          </a:bodyPr>
          <a:lstStyle/>
          <a:p>
            <a:r>
              <a:rPr lang="ru-RU" dirty="0" smtClean="0"/>
              <a:t>Талисманы Сочи 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1\Desktop\слайды сочи\image009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1231"/>
            <a:ext cx="8640960" cy="56166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3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1520" y="1196752"/>
            <a:ext cx="8640960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51520" y="188640"/>
            <a:ext cx="864096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Олимпийский огонь в Саранске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581388"/>
              </p:ext>
            </p:extLst>
          </p:nvPr>
        </p:nvGraphicFramePr>
        <p:xfrm>
          <a:off x="251520" y="1268760"/>
          <a:ext cx="90217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окумент" r:id="rId4" imgW="10741779" imgH="7434878" progId="Word.Document.12">
                  <p:embed/>
                </p:oleObj>
              </mc:Choice>
              <mc:Fallback>
                <p:oleObj name="Документ" r:id="rId4" imgW="10741779" imgH="743487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9021763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4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122</TotalTime>
  <Words>309</Words>
  <Application>Microsoft Office PowerPoint</Application>
  <PresentationFormat>Экран (4:3)</PresentationFormat>
  <Paragraphs>39</Paragraphs>
  <Slides>12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Волна</vt:lpstr>
      <vt:lpstr>Документ</vt:lpstr>
      <vt:lpstr>Презентация PowerPoint</vt:lpstr>
      <vt:lpstr>Из истории Олимпиады</vt:lpstr>
      <vt:lpstr>Олимпийские кольца</vt:lpstr>
      <vt:lpstr>Олимпийская клятва</vt:lpstr>
      <vt:lpstr>Виды спорта на Олимпиаде в Сочи</vt:lpstr>
      <vt:lpstr>Презентация PowerPoint</vt:lpstr>
      <vt:lpstr>Талисманы Сочи 2014</vt:lpstr>
      <vt:lpstr>Олимпийский стадион </vt:lpstr>
      <vt:lpstr>Олимпийский огонь в Саранске</vt:lpstr>
      <vt:lpstr>Презентация PowerPoint</vt:lpstr>
      <vt:lpstr>Презентация PowerPoint</vt:lpstr>
      <vt:lpstr>Вперед  к  победе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32</cp:revision>
  <dcterms:created xsi:type="dcterms:W3CDTF">2012-11-17T10:33:45Z</dcterms:created>
  <dcterms:modified xsi:type="dcterms:W3CDTF">2014-02-04T10:56:07Z</dcterms:modified>
</cp:coreProperties>
</file>